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88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57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036496" cy="194421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грамотного велосипедиста!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4005263"/>
            <a:ext cx="3960415" cy="50385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7" name="Picture 5" descr="C:\Users\Алена\Pictures\hello_html_325b19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193389" cy="39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80"/>
                </a:solidFill>
                <a:effectLst/>
                <a:latin typeface="Trebuchet MS"/>
              </a:rPr>
              <a:t>Сяду я в седло коня,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80"/>
                </a:solidFill>
                <a:effectLst/>
                <a:latin typeface="Trebuchet MS"/>
              </a:rPr>
              <a:t>Быстро он домчит меня.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80"/>
                </a:solidFill>
                <a:effectLst/>
                <a:latin typeface="Trebuchet MS"/>
              </a:rPr>
              <a:t>Мой </a:t>
            </a:r>
            <a:r>
              <a:rPr lang="ru-RU" b="1" i="0" dirty="0" err="1" smtClean="0">
                <a:solidFill>
                  <a:srgbClr val="000080"/>
                </a:solidFill>
                <a:effectLst/>
                <a:latin typeface="Trebuchet MS"/>
              </a:rPr>
              <a:t>коняшка</a:t>
            </a:r>
            <a:r>
              <a:rPr lang="ru-RU" b="1" i="0" dirty="0" smtClean="0">
                <a:solidFill>
                  <a:srgbClr val="000080"/>
                </a:solidFill>
                <a:effectLst/>
                <a:latin typeface="Trebuchet MS"/>
              </a:rPr>
              <a:t> не живой,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00080"/>
                </a:solidFill>
                <a:effectLst/>
                <a:latin typeface="Trebuchet MS"/>
              </a:rPr>
              <a:t>Трёхколесный конь - стальной!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лена\Pictures\r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4509"/>
            <a:ext cx="4932760" cy="31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Предки нашего велосипеда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0339"/>
            <a:ext cx="8649989" cy="51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для велосипедистов!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Копия 5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70979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9727" y="1700808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у меня велосипед,</a:t>
            </a:r>
          </a:p>
          <a:p>
            <a:pPr lvl="0" algn="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нет четырнадцати лет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катаюсь во дворе,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безопасно детворе.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даже в дом соседний 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к деду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через улицу не еду.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 зелёный свет иду, </a:t>
            </a:r>
          </a:p>
          <a:p>
            <a:pPr lvl="0"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 за руль веду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09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Глуп, кто на велосипеде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ветерком без шлема едет.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Шлем нисколько не смешон,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спасти вам может он.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Загрузки\mini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441" y="3285156"/>
            <a:ext cx="5004048" cy="35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5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8686800" cy="4713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для тех, кто сам идет.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своих велосипедах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по нему не едут.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надо перейти,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 свой за руль веди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572" y="1124744"/>
            <a:ext cx="3952428" cy="558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17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82394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Велик, если приглядеться,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Тоже транспортное средство.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ходить чтоб с синяками,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Руль держи двумя руками!</a:t>
            </a:r>
          </a:p>
        </p:txBody>
      </p:sp>
      <p:pic>
        <p:nvPicPr>
          <p:cNvPr id="10242" name="Picture 2" descr="D:\Загрузки\img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440" y="2132856"/>
            <a:ext cx="7511819" cy="56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5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Знаки для велосипедистов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379760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6230" y="1428750"/>
            <a:ext cx="4076043" cy="39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0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4"/>
            <a:ext cx="8229600" cy="1295549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ПОМНИ!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7474768" cy="43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7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102</TotalTime>
  <Words>122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MirDetstva</vt:lpstr>
      <vt:lpstr>Школа грамотного велосипедиста!</vt:lpstr>
      <vt:lpstr>Слайд 2</vt:lpstr>
      <vt:lpstr>Предки нашего велосипеда</vt:lpstr>
      <vt:lpstr>Правила дорожного движения для велосипедистов! </vt:lpstr>
      <vt:lpstr>Слайд 5</vt:lpstr>
      <vt:lpstr>Слайд 6</vt:lpstr>
      <vt:lpstr>Слайд 7</vt:lpstr>
      <vt:lpstr>Знаки для велосипедистов</vt:lpstr>
      <vt:lpstr>ПОМНИ!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велосипедистов</dc:title>
  <dc:creator>Алена</dc:creator>
  <dc:description>http://propowerpoint.ru - Бесплатные шаблоны для презентаций. Полезные советы и уроки  PowerPoint .</dc:description>
  <cp:lastModifiedBy>Windows User</cp:lastModifiedBy>
  <cp:revision>11</cp:revision>
  <dcterms:created xsi:type="dcterms:W3CDTF">2018-03-28T10:49:34Z</dcterms:created>
  <dcterms:modified xsi:type="dcterms:W3CDTF">2019-07-14T08:00:55Z</dcterms:modified>
</cp:coreProperties>
</file>